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73" r:id="rId4"/>
    <p:sldId id="274" r:id="rId5"/>
    <p:sldId id="275" r:id="rId6"/>
    <p:sldId id="257" r:id="rId7"/>
    <p:sldId id="279" r:id="rId8"/>
    <p:sldId id="278" r:id="rId9"/>
    <p:sldId id="277" r:id="rId10"/>
    <p:sldId id="258" r:id="rId11"/>
    <p:sldId id="282" r:id="rId12"/>
    <p:sldId id="281" r:id="rId13"/>
    <p:sldId id="280" r:id="rId14"/>
    <p:sldId id="259" r:id="rId15"/>
    <p:sldId id="283" r:id="rId16"/>
    <p:sldId id="284" r:id="rId17"/>
    <p:sldId id="285" r:id="rId18"/>
    <p:sldId id="260" r:id="rId19"/>
    <p:sldId id="287" r:id="rId20"/>
    <p:sldId id="288" r:id="rId21"/>
    <p:sldId id="286" r:id="rId22"/>
    <p:sldId id="261" r:id="rId23"/>
    <p:sldId id="291" r:id="rId24"/>
    <p:sldId id="290" r:id="rId25"/>
    <p:sldId id="289" r:id="rId26"/>
    <p:sldId id="262" r:id="rId27"/>
    <p:sldId id="292" r:id="rId28"/>
    <p:sldId id="293" r:id="rId29"/>
    <p:sldId id="294" r:id="rId30"/>
    <p:sldId id="267" r:id="rId31"/>
    <p:sldId id="296" r:id="rId32"/>
    <p:sldId id="297" r:id="rId33"/>
    <p:sldId id="295" r:id="rId34"/>
    <p:sldId id="266" r:id="rId35"/>
    <p:sldId id="299" r:id="rId36"/>
    <p:sldId id="300" r:id="rId37"/>
    <p:sldId id="298" r:id="rId38"/>
    <p:sldId id="265" r:id="rId39"/>
    <p:sldId id="301" r:id="rId40"/>
    <p:sldId id="302" r:id="rId41"/>
    <p:sldId id="303" r:id="rId42"/>
    <p:sldId id="264" r:id="rId43"/>
    <p:sldId id="304" r:id="rId44"/>
    <p:sldId id="305" r:id="rId45"/>
    <p:sldId id="306" r:id="rId46"/>
    <p:sldId id="263" r:id="rId47"/>
    <p:sldId id="307" r:id="rId48"/>
    <p:sldId id="308" r:id="rId49"/>
    <p:sldId id="309" r:id="rId50"/>
    <p:sldId id="268" r:id="rId51"/>
    <p:sldId id="310" r:id="rId52"/>
    <p:sldId id="311" r:id="rId53"/>
    <p:sldId id="312" r:id="rId54"/>
    <p:sldId id="269" r:id="rId55"/>
    <p:sldId id="313" r:id="rId56"/>
    <p:sldId id="314" r:id="rId57"/>
    <p:sldId id="315" r:id="rId58"/>
    <p:sldId id="270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77" autoAdjust="0"/>
  </p:normalViewPr>
  <p:slideViewPr>
    <p:cSldViewPr snapToGrid="0">
      <p:cViewPr varScale="1">
        <p:scale>
          <a:sx n="40" d="100"/>
          <a:sy n="40" d="100"/>
        </p:scale>
        <p:origin x="72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9E3-E4C4-ADFD-6FFD-CD764D460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4FE58-F6C2-9187-B500-C353BB765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4D5F2-2821-ABA1-6B43-36DE37B0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09B3-B5F5-9FA1-FF66-7B3F4E23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466EE-85D5-1FC2-CD31-0D2F7962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0E51-59DD-474D-8214-4E9E77A4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E6ED-55B8-A6B3-A6BC-7BAAE1304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9B58A-6C41-9E15-9692-A045F5C9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5A71A-C6BD-38A8-0031-8EE97D59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9EAF-B779-E667-E362-4CDE79EE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5ADB2-02C1-D741-9A3B-E5B9A211F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155A7-0173-2E01-911C-E0D5A84B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543F-FF26-5CB0-2739-79A855F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CC196-1FDF-69B3-62B4-D22B7411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70333-047F-8977-AA17-28880EDC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EEF2-3047-D2E6-6DC3-1B31CFA2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16C8E-18A7-1B0D-27EE-49EA6EFE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927F-22EC-1008-203F-5AA8895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41C9-C8D0-7334-6BD3-2F44A4CB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D22BD-FC65-1FE9-0DA5-AA5A9825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5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DD98-BE01-23A7-A36B-BBA00C71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512E-6B9F-B8B7-344A-14B90936D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A888D-BD28-4A8A-CD6B-41CB3323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7A2D-0F15-2524-59A5-5BB99793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5077-9233-C230-0A4C-0170DA95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8C2F-58C3-8B0C-757C-D416E20E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F2C-67BA-05A3-54FD-63E3D7CFA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3F2A8-CC5F-B98A-F893-34AA383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5197E-E0FC-13AD-EC05-44C57959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62827-CE52-E6B4-ACEA-5498F63E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201A0-BC3B-B5E8-6EDB-2D4EFC9C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2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45AB-F2BB-8F27-B346-92C9C27B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FB947-1401-9D25-0520-3D760678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FE05-EA24-F112-328A-814418604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BD665-1617-E02E-BCA8-7637659F4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15A8E-7BB3-1D67-E0DD-4FA5F2ED0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AB01F-4632-DCCA-EB59-87B615DB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A9C88-F9EC-AD86-1D53-5F7211FD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CD332-C923-5CEB-EDDD-257F3FE1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BFAC-F3C4-25F1-A87A-145074B8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6E19F-7C10-E0ED-887C-707FD0D2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52092-8042-DC56-E64B-AE4F2FFD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4890B-4154-707F-4FBC-3EECE430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B5164-6221-8959-F9FF-5E0ACE9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A752A-18A7-7AEA-9B69-A9814EBA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85420-788F-DBD3-1F32-0B594D9C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4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BE3A-4477-8963-247B-9C05137E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E862-043A-CF46-9075-C710A0FF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4B210-D23C-4F2B-12BF-7F3F66DAD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10587-C531-5847-5DD7-75DEB5E8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E414-5B8B-00D5-6AEB-D2821A90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81B2-7F9E-F913-841D-DBBE1BA2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5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088E-95F6-E011-9398-B28903D0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60DD-F0A4-8B18-1492-62E48AE9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A7800-CF0A-7D55-6580-2592A92E7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4ACEA-6F5F-6DA9-3430-6EE8ABD8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498E0-5926-F1A7-AB8B-D2BF6C84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4C862-0983-0C4C-6999-32DD348C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1DBC05-B434-0735-AC0B-E2E0ECDE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143F8-B180-5E28-116B-305FE90C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CCC8-9526-DC17-5A1A-59C9F0D9D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BF0B-5D52-4AA9-AF3A-F4E74F2EDB3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016A3-03A4-63C9-7CD8-673683230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97BA1-1952-201D-5E42-865D58B18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D1B9F-4CF1-47C1-A03F-278FAC9B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undetectable.ai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05EB-46E1-F732-A027-2421BFFC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C162-66E1-FA2F-7A40-FDE177ED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https://contentatscale.ai/ai-content-detector/</a:t>
            </a:r>
            <a:endParaRPr lang="en-US" dirty="0"/>
          </a:p>
          <a:p>
            <a:r>
              <a:rPr lang="en-US" dirty="0"/>
              <a:t>Conducted 2/17/24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41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86524-91EC-EC45-A6FA-C2007FC3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62" y="1621953"/>
            <a:ext cx="9271476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77FBE-6BCC-FA25-24A5-67917FCE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77501"/>
            <a:ext cx="9188922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FDAEA-55EA-B722-CD10-51F101AE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1349829"/>
            <a:ext cx="9265126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82877"/>
          </a:xfrm>
        </p:spPr>
        <p:txBody>
          <a:bodyPr/>
          <a:lstStyle/>
          <a:p>
            <a:r>
              <a:rPr lang="en-US" dirty="0"/>
              <a:t>In 2-3 sentences, please explain cognitive impacts of a lesion in the dorsal pathway. #Sample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7DA98-D75F-B86E-2433-2A783245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1621953"/>
            <a:ext cx="9220674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A5EC-A0FC-813F-9A42-BF687762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1335314"/>
            <a:ext cx="9265126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14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40267-3962-8E6B-424F-044A75A5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1335314"/>
            <a:ext cx="9227024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15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26418-CECC-1AB0-D1AB-F3B8CE24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1628303"/>
            <a:ext cx="923972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4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68362"/>
          </a:xfrm>
        </p:spPr>
        <p:txBody>
          <a:bodyPr/>
          <a:lstStyle/>
          <a:p>
            <a:r>
              <a:rPr lang="en-US" dirty="0"/>
              <a:t>In 2-3 sentences, please explain how to apply multiple resource theory to website design. #Sample 16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DCD66-67BE-1B77-784A-76062A42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1335314"/>
            <a:ext cx="9188922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A9805-7610-5341-E75F-37CECC61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990474"/>
            <a:ext cx="9214324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8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5C7C6-06F9-B68D-D30F-2C5DE827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63" y="1047627"/>
            <a:ext cx="9195273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C1E3D-2CE0-B693-F9BA-CBDEFC9D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1809637"/>
            <a:ext cx="9220674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4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949E0-567B-D4D1-A965-3AC1DFB0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1044452"/>
            <a:ext cx="9169871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49048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please explain the effects of Balint's syndrome. #Sample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2F79C-0653-8B9C-A6A8-0DCCEC54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1050424"/>
            <a:ext cx="9239725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A20C8-69EB-4A97-1FD3-9A4D71F7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1513997"/>
            <a:ext cx="9214324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9DEFD-2E82-76E9-6C28-A63E0EB2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1320800"/>
            <a:ext cx="92651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9C2EE-B1C5-7437-D592-19C1020F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12" y="1320800"/>
            <a:ext cx="9258776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1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53848"/>
          </a:xfrm>
        </p:spPr>
        <p:txBody>
          <a:bodyPr/>
          <a:lstStyle/>
          <a:p>
            <a:r>
              <a:rPr lang="en-US" dirty="0"/>
              <a:t>In 2-3 sentences, which one is better for dessert, something sweet or something savory? #Sample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C2FC4-E205-8708-F21C-B9FBC71B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62" y="1615603"/>
            <a:ext cx="9246075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A75D8-E747-549D-36B9-39B2348E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847592"/>
            <a:ext cx="9227024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3E2A-9770-696E-97BF-8335C10F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62" y="1114306"/>
            <a:ext cx="9271476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4BC5C-DD23-EDAD-6DF0-7A549015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866643"/>
            <a:ext cx="9252426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3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665162"/>
          </a:xfrm>
        </p:spPr>
        <p:txBody>
          <a:bodyPr>
            <a:normAutofit fontScale="92500"/>
          </a:bodyPr>
          <a:lstStyle/>
          <a:p>
            <a:r>
              <a:rPr lang="en-US" dirty="0"/>
              <a:t>In 2-3 sentences, why should someone get a college degree? #Sample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ABEEA-8893-C282-3EFB-671A6938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62" y="872993"/>
            <a:ext cx="9246075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50443-41CC-36D6-0C44-FF372C62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1621953"/>
            <a:ext cx="9239725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64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90793-4540-BD1D-FEA2-8F497D20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1364343"/>
            <a:ext cx="9252426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5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C339A-7026-ECCE-217E-4822F01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8" y="1364343"/>
            <a:ext cx="9201623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FBBF8-9691-5EC6-8987-C58BAF3A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47" y="1364343"/>
            <a:ext cx="9163521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97391"/>
          </a:xfrm>
        </p:spPr>
        <p:txBody>
          <a:bodyPr/>
          <a:lstStyle/>
          <a:p>
            <a:r>
              <a:rPr lang="en-US" dirty="0"/>
              <a:t>In 2-3 sentences, what should someone do if they receive something unappealing on their plate while eating “out.” #Sample 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B5586-F297-CB38-6930-C2707477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40" y="1679106"/>
            <a:ext cx="913812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8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B3904-D933-7FBB-BE2B-0715156C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13" y="1596571"/>
            <a:ext cx="9207973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84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F60FA-9717-7211-090C-17A37B1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1596571"/>
            <a:ext cx="9227024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ED34-A66B-F69A-381C-9DDB9C58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96571"/>
            <a:ext cx="9233375" cy="4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1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In 2-3 sentences, please explain how someone should exit a conversation when the other person is saying something that could be considered offensive. #Sample 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B662-5599-7F95-A4F2-EE1AF24C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0" y="1647354"/>
            <a:ext cx="9150820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9A9A9-C24A-60F7-0007-7E87E291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65" y="1069854"/>
            <a:ext cx="9119069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F06DA-A5DE-CE58-EFE6-4C63CD68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1053978"/>
            <a:ext cx="9188922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C806E-9C45-4F98-0D7B-5D7B21F0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1262743"/>
            <a:ext cx="9214324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E22F2-AD43-C12F-EE49-217C9641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13" y="949197"/>
            <a:ext cx="9207973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578077"/>
          </a:xfrm>
        </p:spPr>
        <p:txBody>
          <a:bodyPr/>
          <a:lstStyle/>
          <a:p>
            <a:r>
              <a:rPr lang="en-US" dirty="0"/>
              <a:t>In 2-3 sentences, why should someone buy a Tesla? #Sample - 40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51649-BD55-4F7B-4340-9C830C35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898395"/>
            <a:ext cx="9188922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7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36C91-6024-2571-CC68-07CDC4AE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40" y="1625600"/>
            <a:ext cx="9138120" cy="4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F6991-4941-A6C0-20F2-9DC7C77F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62" y="1625600"/>
            <a:ext cx="9246075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5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0A62E-A6B3-4AE2-39C2-11D7A467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11" y="1625600"/>
            <a:ext cx="9169871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58648"/>
          </a:xfrm>
        </p:spPr>
        <p:txBody>
          <a:bodyPr/>
          <a:lstStyle/>
          <a:p>
            <a:r>
              <a:rPr lang="en-US" dirty="0"/>
              <a:t>Write 4 more lines of a poem based on the first two lines provided. "Dying" by Emily Dickinson: I heard a fly buzz when I died; the stillness round my form #Sample - 44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ABF02-70C2-F2F1-201A-66E06BDE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63" y="1717208"/>
            <a:ext cx="9195273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56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D4AF-EB92-62B4-665D-2B48E84F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89" y="1672756"/>
            <a:ext cx="9176222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7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79A04-B3D5-C6DF-AD8E-A73A781C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742609"/>
            <a:ext cx="9163521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69A4-D9FA-039B-0139-22B8AAFC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89" y="1830349"/>
            <a:ext cx="9176222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29619"/>
          </a:xfrm>
        </p:spPr>
        <p:txBody>
          <a:bodyPr/>
          <a:lstStyle/>
          <a:p>
            <a:r>
              <a:rPr lang="en-US" dirty="0"/>
              <a:t>Write 4 more lines of a poem based on the first two lines provided. "A Sea-Side Walk" by Elizabeth Barrett Browning: We walked beside the sea, After a day which perished silently #Sample – 48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9B9BC-FE6D-204E-1EA1-5CD85FCA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1596571"/>
            <a:ext cx="9227024" cy="4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9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795791"/>
          </a:xfrm>
        </p:spPr>
        <p:txBody>
          <a:bodyPr/>
          <a:lstStyle/>
          <a:p>
            <a:r>
              <a:rPr lang="en-US" dirty="0"/>
              <a:t>In 2-3 sentences, please explain what monocular and binocular depth cues are. #Sample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F1F15-4996-8220-CD66-4142B534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1615603"/>
            <a:ext cx="9239725" cy="47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6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DCA38-9037-DE33-DD71-9086921B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1704507"/>
            <a:ext cx="9227024" cy="46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ABA7F-15C0-B646-0717-91061959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1277257"/>
            <a:ext cx="921432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2DB6B-7758-5FFA-7E16-F3B76D34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0" y="1483441"/>
            <a:ext cx="9125419" cy="4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2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810305"/>
          </a:xfrm>
        </p:spPr>
        <p:txBody>
          <a:bodyPr>
            <a:normAutofit fontScale="92500"/>
          </a:bodyPr>
          <a:lstStyle/>
          <a:p>
            <a:r>
              <a:rPr lang="en-US" dirty="0"/>
              <a:t>Write 4 more lines of a poem based on the first two lines provided. “Fall” by Mary Oliver: The black oaks fling, their bronze fruit #Sample - 52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71E50-9182-5CC3-3DB1-F306CF92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1509819"/>
            <a:ext cx="922067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6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A419B-05C2-B1FF-5CCF-0994FCF5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1710857"/>
            <a:ext cx="9169871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1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D4806-EA6D-1074-2D7D-17FB0A17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582057"/>
            <a:ext cx="9163521" cy="4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1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5C90A-6D64-5D9B-BD53-2FF2C200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89" y="1761660"/>
            <a:ext cx="9176222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1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115105"/>
          </a:xfrm>
        </p:spPr>
        <p:txBody>
          <a:bodyPr/>
          <a:lstStyle/>
          <a:p>
            <a:r>
              <a:rPr lang="en-US" dirty="0"/>
              <a:t>Write 4 more lines of a poem based on the first two lines provided. “Caged Bird” by Maya Angelou: A free bird leaps, on the back of the wind #Sample - 56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17A19-E6CC-87D7-884F-4DA4D8CE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0" y="1748959"/>
            <a:ext cx="9150820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9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10E64-73FB-247B-0339-2E3E5D77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53029"/>
            <a:ext cx="9106368" cy="46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6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363C1-19F7-8D71-962E-86F86EE7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1553029"/>
            <a:ext cx="9169871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3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91F04-EC40-6EAE-D3CB-B5BA9D7A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4" y="1583851"/>
            <a:ext cx="9182572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2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03A03-FCD8-C784-827B-864BEBF6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88" y="1553029"/>
            <a:ext cx="9201623" cy="4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1086077"/>
          </a:xfrm>
        </p:spPr>
        <p:txBody>
          <a:bodyPr/>
          <a:lstStyle/>
          <a:p>
            <a:r>
              <a:rPr lang="en-US" dirty="0"/>
              <a:t>Write 4 more lines of a poem based on the first two lines provided.  “Awaking in New York” by Maya Angelou: Curtains forcing their will, against the wind #Sample - 60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7F41E-F519-0B79-DEA9-0EA5BC47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365"/>
            <a:ext cx="12192000" cy="5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709AB-2FD7-8163-CA10-8360F15A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62" y="1422400"/>
            <a:ext cx="9246075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383C2-32FA-8359-2771-AE40183E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60" y="1422400"/>
            <a:ext cx="9322279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2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116A9B-C96F-B876-2B9F-A37C92E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0" y="466952"/>
            <a:ext cx="9144000" cy="955448"/>
          </a:xfrm>
        </p:spPr>
        <p:txBody>
          <a:bodyPr/>
          <a:lstStyle/>
          <a:p>
            <a:r>
              <a:rPr lang="en-US" dirty="0"/>
              <a:t>In 2-3 sentences, please explain vestibular mismatch and its effects on simulator sickness. #Sample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F05B6-1A9E-EC5A-9C66-C78FDB60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86" y="1422400"/>
            <a:ext cx="9303228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6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3677</TotalTime>
  <Words>1533</Words>
  <Application>Microsoft Office PowerPoint</Application>
  <PresentationFormat>Widescreen</PresentationFormat>
  <Paragraphs>63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Content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 Larsen-Calcano</dc:creator>
  <cp:lastModifiedBy>Larsen-Calcano, Tia N.</cp:lastModifiedBy>
  <cp:revision>14</cp:revision>
  <dcterms:created xsi:type="dcterms:W3CDTF">2023-10-20T12:40:15Z</dcterms:created>
  <dcterms:modified xsi:type="dcterms:W3CDTF">2024-02-17T20:06:06Z</dcterms:modified>
</cp:coreProperties>
</file>